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643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D7593C-ABDB-FB28-B85E-CE354B754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E0903F9-6B94-57F6-9200-C51456CE6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132D4E-D3C2-F412-036D-2C182D86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474301-08BF-B55E-30A2-08BDB6934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936D04-7EA8-56A7-6763-4D83F8769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512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79392D-A13E-EA77-AE6E-053F64BCA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857B60-292D-A88F-698A-D77AF78B4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7B2DE7-B185-4C90-91FE-45CC885AC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03D20B-2F0B-8F12-9990-37EEC2E85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5D6C6B-FD68-419F-ABC6-10F4929CD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0948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E45F82A-4D24-B742-FA7A-1A832C7F4D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47C273E-5C50-D863-37BB-2410FDC86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0FCDBF-D18B-102F-334D-68FDBC7C5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C57BF7-4314-FFFE-AF81-2FCE77BB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52A09D-0440-032A-F93A-0138E99B8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561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B2A90E-EC59-14EF-6B15-8BBBCFC04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7A2642-0D5B-422A-2FE5-1D7949DCF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6F4929-0E44-C9FE-370B-0B0A01E4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9A5667-64C1-30E4-ED83-FEFDBAEF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10D988-304C-D424-0277-7072FB419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45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B4FB85-3D21-A9C9-B284-09E07644D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D663FD-C589-639E-36DF-3F23CFC1B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C34922-7E03-F87C-B885-D970CDAF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773206-51F9-BEE8-8B7E-9F2E05818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6C506E-3F66-2559-3FCD-A9EE719DB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298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415F81-DC1A-885B-E0E1-3F3807ACE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52DA99-3712-045C-30B8-D8DB62311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0F2F75F-A061-5FE2-241F-C569B95A2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453C09E-D7E1-54F8-7032-785268E3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6AA8EB-0565-01D3-E9DA-1E4D7B518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D156BA-A6B4-6021-1957-15EB3BB3A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921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A0D2E3-A2E4-3187-45B5-BA52B59C5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293E0A-22D4-00CE-E85B-82AEA6977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DCACBDE-653C-67D4-20B8-394DCA081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037CE27-2339-DDE2-4F8E-E575EC9D1E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D401DE5-F554-C471-F782-8C526F78B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14E69AF-8D79-44CD-A609-0CC45C4B8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A4FC200-4746-17C8-F267-DFBA93285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28284B7-FB35-40C9-498A-2E35FA1D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5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A413C9-01EA-3EA8-D7C7-AA4CF899A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46F7384-4059-23CF-6F16-47D1FA123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81EFD02-BBC4-1F81-9BA3-9BDE0312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C4A5825-0DB4-DC7E-D6B6-C8CDF76F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79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7D0F0FE-E409-F434-1108-C50E863A9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D6F9216-63A5-CFAB-67B3-01A26EF24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4C65608-3BF8-A789-A1B5-2D237950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796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E2A956-877A-24DD-69E5-31F320196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E42FAF-61F1-F006-8101-BE77D16AF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BCA08E-520C-F969-2EF1-1696FD413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468ACAA-58B7-E29F-E75E-3D98DC9E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A6EA0C7-F118-0A05-E5DE-E4AE95549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171D4C-7797-A97E-6BA6-C2C89DA2A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58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C41A13-DADB-FF8A-2A0F-102BD5EDC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A1EBE3C-42C8-5F51-D260-A8540ED34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895A9A-5E64-2107-7272-746F233F7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CA908E-2D0B-84B9-3935-5AAB98440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5B5A7A9-1F78-DA7B-77B8-913525673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31C1E2B-7D7A-8C51-EFDE-0DE0D69D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973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2680B37-5148-D010-A7C4-A5171E246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8EED99-C6D9-5739-4490-0F1A9680B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F066A5-5810-AA06-6F35-BD39C4275E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44BA8D-725C-451E-BB9A-8E4F146D692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D3DB55-6915-B87B-CE71-B2BD1DC042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1EFCCD-3D9B-C08D-896F-F20763FCE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C040B4-8CFC-4B1A-8896-749DA19D51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568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rtenhundfeld@zoomtown.com" TargetMode="External"/><Relationship Id="rId13" Type="http://schemas.openxmlformats.org/officeDocument/2006/relationships/hyperlink" Target="mailto:roseberry1959@outlook.com" TargetMode="External"/><Relationship Id="rId3" Type="http://schemas.openxmlformats.org/officeDocument/2006/relationships/hyperlink" Target="mailto:mromansavi@gmail.com" TargetMode="External"/><Relationship Id="rId7" Type="http://schemas.openxmlformats.org/officeDocument/2006/relationships/hyperlink" Target="mailto:chris.loman87@gmail.com" TargetMode="External"/><Relationship Id="rId12" Type="http://schemas.openxmlformats.org/officeDocument/2006/relationships/hyperlink" Target="mailto:steverussell73@gmail.com" TargetMode="External"/><Relationship Id="rId2" Type="http://schemas.openxmlformats.org/officeDocument/2006/relationships/hyperlink" Target="mailto:edehn1@msn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z170di@aol.com" TargetMode="External"/><Relationship Id="rId11" Type="http://schemas.openxmlformats.org/officeDocument/2006/relationships/hyperlink" Target="mailto:lefty0803@gmail.com" TargetMode="External"/><Relationship Id="rId5" Type="http://schemas.openxmlformats.org/officeDocument/2006/relationships/hyperlink" Target="mailto:danbarnes2006@hotmail.com" TargetMode="External"/><Relationship Id="rId10" Type="http://schemas.openxmlformats.org/officeDocument/2006/relationships/hyperlink" Target="mailto:roycampbell1@sbcglobal.net" TargetMode="External"/><Relationship Id="rId4" Type="http://schemas.openxmlformats.org/officeDocument/2006/relationships/hyperlink" Target="mailto:vfw_drew@yahoo.com" TargetMode="External"/><Relationship Id="rId9" Type="http://schemas.openxmlformats.org/officeDocument/2006/relationships/hyperlink" Target="mailto:rodgerbrodman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DC49B0-670F-81BE-49E5-23D620231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695" y="127794"/>
            <a:ext cx="10889105" cy="1325563"/>
          </a:xfrm>
        </p:spPr>
        <p:txBody>
          <a:bodyPr/>
          <a:lstStyle/>
          <a:p>
            <a:r>
              <a:rPr lang="en-US" dirty="0"/>
              <a:t>        </a:t>
            </a:r>
            <a:r>
              <a:rPr lang="en-US" sz="4000" u="sng" dirty="0"/>
              <a:t>2025 DISTRICT CHARITY CHAIRMEN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EED4CD-EA1C-1624-4C25-23776DB60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357"/>
            <a:ext cx="10515600" cy="4756943"/>
          </a:xfrm>
        </p:spPr>
        <p:txBody>
          <a:bodyPr>
            <a:normAutofit/>
          </a:bodyPr>
          <a:lstStyle/>
          <a:p>
            <a:r>
              <a:rPr lang="en-US" sz="1900" dirty="0">
                <a:latin typeface="Arial" pitchFamily="34" charset="0"/>
                <a:cs typeface="Arial" pitchFamily="34" charset="0"/>
              </a:rPr>
              <a:t>D1 – Eric Dehn (CMDR)                                        D7 – Mike Romans (CMDR)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latin typeface="Arial" pitchFamily="34" charset="0"/>
                <a:cs typeface="Arial" pitchFamily="34" charset="0"/>
                <a:hlinkClick r:id="rId2"/>
              </a:rPr>
              <a:t>edehn1@msn.com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                                                  </a:t>
            </a:r>
            <a:r>
              <a:rPr lang="en-US" sz="1900" dirty="0" smtClean="0">
                <a:latin typeface="Arial" pitchFamily="34" charset="0"/>
                <a:cs typeface="Arial" pitchFamily="34" charset="0"/>
                <a:hlinkClick r:id="rId3"/>
              </a:rPr>
              <a:t>mromansavi@gmail.com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r>
              <a:rPr lang="en-US" sz="1900" dirty="0">
                <a:latin typeface="Arial" pitchFamily="34" charset="0"/>
                <a:cs typeface="Arial" pitchFamily="34" charset="0"/>
              </a:rPr>
              <a:t>D2 – Drew Munshower                                          D8 – Dan Baringer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latin typeface="Arial" pitchFamily="34" charset="0"/>
                <a:cs typeface="Arial" pitchFamily="34" charset="0"/>
                <a:hlinkClick r:id="rId4"/>
              </a:rPr>
              <a:t>vfw_drew@yahoo.com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                                           </a:t>
            </a:r>
            <a:r>
              <a:rPr lang="en-US" sz="1900" dirty="0" smtClean="0">
                <a:latin typeface="Arial" pitchFamily="34" charset="0"/>
                <a:cs typeface="Arial" pitchFamily="34" charset="0"/>
                <a:hlinkClick r:id="rId5"/>
              </a:rPr>
              <a:t>danbarnes2006@hotmail.com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r>
              <a:rPr lang="en-US" sz="1900" dirty="0">
                <a:latin typeface="Arial" pitchFamily="34" charset="0"/>
                <a:cs typeface="Arial" pitchFamily="34" charset="0"/>
              </a:rPr>
              <a:t>D3 – Doug Zeek (CMDR)                                       D9 – Chris Loman (CMDR)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>
                <a:latin typeface="Arial" pitchFamily="34" charset="0"/>
                <a:cs typeface="Arial" pitchFamily="34" charset="0"/>
                <a:hlinkClick r:id="rId6"/>
              </a:rPr>
              <a:t>z170di@aol.com</a:t>
            </a:r>
            <a:r>
              <a:rPr lang="en-US" sz="1900">
                <a:latin typeface="Arial" pitchFamily="34" charset="0"/>
                <a:cs typeface="Arial" pitchFamily="34" charset="0"/>
              </a:rPr>
              <a:t>                                             </a:t>
            </a:r>
            <a:r>
              <a:rPr lang="en-US" sz="190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1900" dirty="0" smtClean="0">
                <a:latin typeface="Arial" pitchFamily="34" charset="0"/>
                <a:cs typeface="Arial" pitchFamily="34" charset="0"/>
                <a:hlinkClick r:id="rId7"/>
              </a:rPr>
              <a:t>chris.loman87@gmail.com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r>
              <a:rPr lang="en-US" sz="1900" dirty="0">
                <a:latin typeface="Arial" pitchFamily="34" charset="0"/>
                <a:cs typeface="Arial" pitchFamily="34" charset="0"/>
              </a:rPr>
              <a:t>D4 – Roy Tenhundfeld                                            D10 – Rodger Brodman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latin typeface="Arial" pitchFamily="34" charset="0"/>
                <a:cs typeface="Arial" pitchFamily="34" charset="0"/>
                <a:hlinkClick r:id="rId8"/>
              </a:rPr>
              <a:t>rtenhundfeld@zoomtown.com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en-US" sz="1900" dirty="0" smtClean="0">
                <a:latin typeface="Arial" pitchFamily="34" charset="0"/>
                <a:cs typeface="Arial" pitchFamily="34" charset="0"/>
                <a:hlinkClick r:id="rId9"/>
              </a:rPr>
              <a:t>rodgerbrodman@gmail.com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r>
              <a:rPr lang="en-US" sz="1900" dirty="0">
                <a:latin typeface="Arial" pitchFamily="34" charset="0"/>
                <a:cs typeface="Arial" pitchFamily="34" charset="0"/>
              </a:rPr>
              <a:t>D5 – Roy Campbell                                               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D11 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– Jason Lawrence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latin typeface="Arial" pitchFamily="34" charset="0"/>
                <a:cs typeface="Arial" pitchFamily="34" charset="0"/>
                <a:hlinkClick r:id="rId10"/>
              </a:rPr>
              <a:t>roycampbell1@sbcglobal.net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900" dirty="0">
                <a:latin typeface="Arial" pitchFamily="34" charset="0"/>
                <a:cs typeface="Arial" pitchFamily="34" charset="0"/>
                <a:hlinkClick r:id="rId11"/>
              </a:rPr>
              <a:t>lefty0803@gmail.com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r>
              <a:rPr lang="en-US" sz="1900" dirty="0">
                <a:latin typeface="Arial" pitchFamily="34" charset="0"/>
                <a:cs typeface="Arial" pitchFamily="34" charset="0"/>
              </a:rPr>
              <a:t>D6 – Steve Russell                                                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D12 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– Greg Roseberry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latin typeface="Arial" pitchFamily="34" charset="0"/>
                <a:cs typeface="Arial" pitchFamily="34" charset="0"/>
                <a:hlinkClick r:id="rId12"/>
              </a:rPr>
              <a:t>steverussell73@gmail.com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                                       </a:t>
            </a:r>
            <a:r>
              <a:rPr lang="en-US" sz="1900" dirty="0" smtClean="0">
                <a:latin typeface="Arial" pitchFamily="34" charset="0"/>
                <a:cs typeface="Arial" pitchFamily="34" charset="0"/>
                <a:hlinkClick r:id="rId13"/>
              </a:rPr>
              <a:t>roseberry1959@outlook.com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1165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77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2025 DISTRICT CHARITY CHAIRMEN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2025 DISTRICT CHARITY CHAIRMEN</dc:title>
  <dc:creator>Dan Faulkner</dc:creator>
  <cp:lastModifiedBy>Lisa Rashley</cp:lastModifiedBy>
  <cp:revision>3</cp:revision>
  <cp:lastPrinted>2025-06-26T15:51:50Z</cp:lastPrinted>
  <dcterms:created xsi:type="dcterms:W3CDTF">2025-06-26T15:50:57Z</dcterms:created>
  <dcterms:modified xsi:type="dcterms:W3CDTF">2025-06-26T17:54:23Z</dcterms:modified>
</cp:coreProperties>
</file>